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BD5CB2-82DF-4355-B512-C8D0089D2C3B}" type="datetimeFigureOut">
              <a:rPr lang="pt-BR" smtClean="0"/>
              <a:pPr/>
              <a:t>29/07/2020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31326C-B602-4264-8B2D-DA1DB5F3D5F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oscosta.sc.gov.br/cms/pagina/ver/codMapaItem/110337" TargetMode="External"/><Relationship Id="rId2" Type="http://schemas.openxmlformats.org/officeDocument/2006/relationships/hyperlink" Target="https://www.matoscosta.sc.gov.br/cms/pagina/ver/codMapaItem/11033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AN19dJJ2O4" TargetMode="External"/><Relationship Id="rId2" Type="http://schemas.openxmlformats.org/officeDocument/2006/relationships/hyperlink" Target="https://www.youtube.com/watch?v=gnJv9dFhMdw?subject=PP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ekJc20AhBI" TargetMode="External"/><Relationship Id="rId2" Type="http://schemas.openxmlformats.org/officeDocument/2006/relationships/hyperlink" Target="https://www.youtube.com/watch?v=Q66ZSkBLKr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matos.costa.79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PA/anexo%20iii.doc" TargetMode="External"/><Relationship Id="rId2" Type="http://schemas.openxmlformats.org/officeDocument/2006/relationships/hyperlink" Target="PPA/anexo%20i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PPA/JUSTIFICATIVA%20PLANEJ%20PPA%202021.docx" TargetMode="External"/><Relationship Id="rId4" Type="http://schemas.openxmlformats.org/officeDocument/2006/relationships/hyperlink" Target="PPA/anexo%20iv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</a:t>
            </a:r>
            <a:br>
              <a:rPr lang="pt-BR" dirty="0" smtClean="0"/>
            </a:br>
            <a:r>
              <a:rPr lang="pt-BR" dirty="0" smtClean="0"/>
              <a:t>R</a:t>
            </a:r>
            <a:r>
              <a:rPr lang="pt-BR" dirty="0" smtClean="0"/>
              <a:t>EVISÃO - </a:t>
            </a:r>
            <a:r>
              <a:rPr lang="pt-BR" dirty="0" smtClean="0"/>
              <a:t>PPA </a:t>
            </a:r>
            <a:r>
              <a:rPr lang="pt-BR" dirty="0" smtClean="0"/>
              <a:t>E LDO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685032"/>
            <a:ext cx="7994742" cy="9144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Este material está disponibilizado em:</a:t>
            </a:r>
          </a:p>
          <a:p>
            <a:pPr algn="l"/>
            <a:r>
              <a:rPr lang="pt-BR" sz="1500" dirty="0" smtClean="0">
                <a:hlinkClick r:id="rId2"/>
              </a:rPr>
              <a:t>PPA: https://www.matoscosta.sc.gov.br/cms/pagina/ver/codMapaItem/110336</a:t>
            </a:r>
            <a:endParaRPr lang="pt-BR" sz="1500" dirty="0" smtClean="0"/>
          </a:p>
          <a:p>
            <a:pPr algn="l"/>
            <a:endParaRPr lang="pt-BR" sz="1500" dirty="0" smtClean="0"/>
          </a:p>
          <a:p>
            <a:pPr algn="l"/>
            <a:r>
              <a:rPr lang="pt-BR" sz="1500" dirty="0" smtClean="0"/>
              <a:t>LDO: </a:t>
            </a:r>
            <a:r>
              <a:rPr lang="pt-BR" sz="1600" dirty="0" smtClean="0">
                <a:hlinkClick r:id="rId3"/>
              </a:rPr>
              <a:t>https://www.matoscosta.sc.gov.br/cms/pagina/ver/codMapaItem/110337</a:t>
            </a:r>
            <a:endParaRPr lang="pt-BR" sz="1500" dirty="0" smtClean="0"/>
          </a:p>
          <a:p>
            <a:pPr algn="l"/>
            <a:endParaRPr lang="pt-BR" sz="15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406" y="3786190"/>
            <a:ext cx="9072594" cy="1752600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§"/>
            </a:pPr>
            <a:r>
              <a:rPr lang="pt-BR" sz="2500" dirty="0" smtClean="0">
                <a:solidFill>
                  <a:schemeClr val="tx1"/>
                </a:solidFill>
              </a:rPr>
              <a:t>Prestar orientações a população</a:t>
            </a:r>
          </a:p>
          <a:p>
            <a:pPr algn="l">
              <a:buFont typeface="Wingdings" pitchFamily="2" charset="2"/>
              <a:buChar char="§"/>
            </a:pPr>
            <a:endParaRPr lang="pt-BR" sz="25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pt-BR" sz="2500" dirty="0" smtClean="0">
                <a:solidFill>
                  <a:schemeClr val="tx1"/>
                </a:solidFill>
              </a:rPr>
              <a:t>Orientar sob aspectos técnicos, constitucionais e legais</a:t>
            </a:r>
          </a:p>
          <a:p>
            <a:pPr algn="l">
              <a:buFont typeface="Wingdings" pitchFamily="2" charset="2"/>
              <a:buChar char="§"/>
            </a:pPr>
            <a:endParaRPr lang="pt-BR" sz="25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pt-BR" sz="2500" dirty="0" smtClean="0">
                <a:solidFill>
                  <a:schemeClr val="tx1"/>
                </a:solidFill>
              </a:rPr>
              <a:t>Apresentar receitas e despesas</a:t>
            </a:r>
          </a:p>
          <a:p>
            <a:pPr algn="l">
              <a:buFont typeface="Wingdings" pitchFamily="2" charset="2"/>
              <a:buChar char="§"/>
            </a:pPr>
            <a:endParaRPr lang="pt-BR" sz="2500" dirty="0" smtClean="0"/>
          </a:p>
          <a:p>
            <a:pPr algn="l"/>
            <a:endParaRPr lang="pt-BR" sz="2500" dirty="0" smtClean="0"/>
          </a:p>
          <a:p>
            <a:endParaRPr lang="pt-BR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INSTRUMENTOS DE PLANEJAMENTO E ORÇAMENTO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PPA – Para 4 Anos – Art. 165, I da CF</a:t>
            </a:r>
          </a:p>
          <a:p>
            <a:endParaRPr lang="pt-BR" dirty="0" smtClean="0"/>
          </a:p>
          <a:p>
            <a:r>
              <a:rPr lang="pt-BR" dirty="0" smtClean="0"/>
              <a:t>LDO – Prioridades e Metas – Art. 165, II</a:t>
            </a:r>
          </a:p>
          <a:p>
            <a:endParaRPr lang="pt-BR" dirty="0" smtClean="0"/>
          </a:p>
          <a:p>
            <a:r>
              <a:rPr lang="pt-BR" dirty="0" smtClean="0"/>
              <a:t>LOA – Para 1 ano – </a:t>
            </a:r>
            <a:r>
              <a:rPr lang="pt-BR" dirty="0" err="1" smtClean="0"/>
              <a:t>Art</a:t>
            </a:r>
            <a:r>
              <a:rPr lang="pt-BR" dirty="0" smtClean="0"/>
              <a:t> 165, III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PPA - Plano Plurianual </a:t>
            </a:r>
            <a:endParaRPr lang="pt-BR" sz="15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2"/>
              </a:rPr>
              <a:t>https://www.youtube.com/watch?v=gnJv9dFhMdw?subject=PPA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3"/>
              </a:rPr>
              <a:t>https://www.youtube.com/watch?v=qAN19dJJ2O4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LDO – Lei de Diretrizes Orçamentárias</a:t>
            </a:r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https://www.youtube.com/watch?v=Q66ZSkBLKr0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Orçamento Público</a:t>
            </a:r>
          </a:p>
          <a:p>
            <a:r>
              <a:rPr lang="pt-BR" dirty="0" smtClean="0">
                <a:hlinkClick r:id="rId3"/>
              </a:rPr>
              <a:t>https://www.youtube.com/watch?v=_ekJc20AhBI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Membros </a:t>
            </a:r>
            <a:r>
              <a:rPr lang="pt-BR" dirty="0" smtClean="0"/>
              <a:t>d</a:t>
            </a:r>
            <a:r>
              <a:rPr lang="pt-BR" dirty="0" smtClean="0"/>
              <a:t>a </a:t>
            </a:r>
            <a:r>
              <a:rPr lang="pt-BR" dirty="0" smtClean="0"/>
              <a:t>equipe de Planejamento Plurianual – PPA</a:t>
            </a:r>
          </a:p>
          <a:p>
            <a:r>
              <a:rPr lang="pt-BR" sz="2000" dirty="0" smtClean="0"/>
              <a:t>Decreto 065/2019 de 18/07/2019</a:t>
            </a:r>
          </a:p>
          <a:p>
            <a:endParaRPr lang="pt-BR" dirty="0" smtClean="0"/>
          </a:p>
          <a:p>
            <a:r>
              <a:rPr lang="pt-BR" sz="1500" dirty="0" smtClean="0"/>
              <a:t>Luiz Fernandes </a:t>
            </a:r>
            <a:r>
              <a:rPr lang="pt-BR" sz="1500" dirty="0" err="1" smtClean="0"/>
              <a:t>Stefani</a:t>
            </a:r>
            <a:r>
              <a:rPr lang="pt-BR" sz="1500" dirty="0" smtClean="0"/>
              <a:t> – Contador Geral</a:t>
            </a:r>
          </a:p>
          <a:p>
            <a:r>
              <a:rPr lang="pt-BR" sz="1500" dirty="0" err="1" smtClean="0"/>
              <a:t>Osnei</a:t>
            </a:r>
            <a:r>
              <a:rPr lang="pt-BR" sz="1500" dirty="0" smtClean="0"/>
              <a:t> </a:t>
            </a:r>
            <a:r>
              <a:rPr lang="pt-BR" sz="1500" dirty="0" err="1" smtClean="0"/>
              <a:t>Jableski</a:t>
            </a:r>
            <a:r>
              <a:rPr lang="pt-BR" sz="1500" dirty="0" smtClean="0"/>
              <a:t> – Contador</a:t>
            </a:r>
          </a:p>
          <a:p>
            <a:r>
              <a:rPr lang="pt-BR" sz="1500" dirty="0" smtClean="0"/>
              <a:t>Gilberto Gomes – Secretário de Finanças</a:t>
            </a:r>
          </a:p>
          <a:p>
            <a:r>
              <a:rPr lang="pt-BR" sz="1500" dirty="0" smtClean="0"/>
              <a:t>Cleuza M. </a:t>
            </a:r>
            <a:r>
              <a:rPr lang="pt-BR" sz="1500" dirty="0" err="1" smtClean="0"/>
              <a:t>Redolfi</a:t>
            </a:r>
            <a:r>
              <a:rPr lang="pt-BR" sz="1500" dirty="0" smtClean="0"/>
              <a:t> </a:t>
            </a:r>
            <a:r>
              <a:rPr lang="pt-BR" sz="1500" dirty="0" err="1" smtClean="0"/>
              <a:t>Tomacheuski</a:t>
            </a:r>
            <a:r>
              <a:rPr lang="pt-BR" sz="1500" dirty="0" smtClean="0"/>
              <a:t> – Secretária de Administração</a:t>
            </a:r>
          </a:p>
          <a:p>
            <a:r>
              <a:rPr lang="pt-BR" sz="1500" dirty="0" smtClean="0"/>
              <a:t>Francisco Olavo Ribas – Secretário da Saúde</a:t>
            </a:r>
          </a:p>
          <a:p>
            <a:r>
              <a:rPr lang="pt-BR" sz="1500" dirty="0" smtClean="0"/>
              <a:t>Roseli Castilho </a:t>
            </a:r>
            <a:r>
              <a:rPr lang="pt-BR" sz="1500" dirty="0" err="1" smtClean="0"/>
              <a:t>Bendlin</a:t>
            </a:r>
            <a:r>
              <a:rPr lang="pt-BR" sz="1500" dirty="0" smtClean="0"/>
              <a:t> – Secretária de Assistência Social</a:t>
            </a:r>
          </a:p>
          <a:p>
            <a:r>
              <a:rPr lang="pt-BR" sz="1500" dirty="0" smtClean="0"/>
              <a:t>Sonia Terezinha Ribas – Secretária de Educação</a:t>
            </a:r>
          </a:p>
          <a:p>
            <a:r>
              <a:rPr lang="pt-BR" sz="1500" dirty="0" smtClean="0"/>
              <a:t>Anderson Luiz Carneiro – Secretário da Agricultura</a:t>
            </a:r>
          </a:p>
          <a:p>
            <a:r>
              <a:rPr lang="pt-BR" sz="1500" dirty="0" smtClean="0"/>
              <a:t>Paulo Bueno Camargo – Secretário de Viação, Obras e Urbanismo</a:t>
            </a:r>
          </a:p>
          <a:p>
            <a:r>
              <a:rPr lang="pt-BR" sz="1500" dirty="0" smtClean="0"/>
              <a:t>Dalton Fagundes – Secretário de Governo</a:t>
            </a:r>
          </a:p>
          <a:p>
            <a:r>
              <a:rPr lang="pt-BR" sz="1500" dirty="0" smtClean="0"/>
              <a:t>Leonir Alves dos Santos – Secretário de Desporto, Cultura e Lazer</a:t>
            </a:r>
          </a:p>
          <a:p>
            <a:r>
              <a:rPr lang="pt-BR" sz="1500" dirty="0" smtClean="0"/>
              <a:t>Elaine </a:t>
            </a:r>
            <a:r>
              <a:rPr lang="pt-BR" sz="1500" dirty="0" smtClean="0"/>
              <a:t>Cristina Castilho – Secretária de Indústria e Comércio</a:t>
            </a:r>
          </a:p>
          <a:p>
            <a:endParaRPr lang="pt-BR" sz="1500" dirty="0" smtClean="0"/>
          </a:p>
          <a:p>
            <a:endParaRPr lang="pt-BR" sz="1500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t-BR" dirty="0" smtClean="0"/>
              <a:t>Publicado em 18/06/2020 às 16:00 - Atualizado em 18/06/2020 às 16:14</a:t>
            </a:r>
          </a:p>
          <a:p>
            <a:pPr font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 </a:t>
            </a:r>
            <a:endParaRPr lang="pt-BR" dirty="0" smtClean="0"/>
          </a:p>
          <a:p>
            <a:pPr fontAlgn="ctr"/>
            <a:r>
              <a:rPr lang="pt-BR" b="1" dirty="0" smtClean="0"/>
              <a:t>  CONVITE PARA AUDIÊNCIA PÚBLICA</a:t>
            </a:r>
            <a:endParaRPr lang="pt-BR" dirty="0" smtClean="0"/>
          </a:p>
          <a:p>
            <a:pPr fontAlgn="t"/>
            <a:r>
              <a:rPr lang="pt-BR" b="1" dirty="0" smtClean="0"/>
              <a:t> </a:t>
            </a:r>
            <a:endParaRPr lang="pt-BR" dirty="0" smtClean="0"/>
          </a:p>
          <a:p>
            <a:pPr fontAlgn="t"/>
            <a:r>
              <a:rPr lang="pt-BR" b="1" dirty="0" smtClean="0"/>
              <a:t> </a:t>
            </a:r>
            <a:endParaRPr lang="pt-BR" dirty="0" smtClean="0"/>
          </a:p>
          <a:p>
            <a:pPr fontAlgn="t"/>
            <a:r>
              <a:rPr lang="pt-BR" b="1" dirty="0" smtClean="0"/>
              <a:t>RAUL RIBAS NETO,</a:t>
            </a:r>
            <a:r>
              <a:rPr lang="pt-BR" dirty="0" smtClean="0"/>
              <a:t> Prefeito do Município de Matos Costa-SC, em cumprimento ao inciso I, do § 1º do artigo 48, da Lei Complementar nº 101, de 04 de maio de 2000 – Lei de Responsabilidade Fiscal convida a população em geral para </a:t>
            </a:r>
            <a:r>
              <a:rPr lang="pt-BR" b="1" dirty="0" smtClean="0"/>
              <a:t>AUDIÊNCIA PÚBLICA</a:t>
            </a:r>
            <a:r>
              <a:rPr lang="pt-BR" dirty="0" smtClean="0"/>
              <a:t> a ser realizada dia 28</a:t>
            </a:r>
            <a:r>
              <a:rPr lang="pt-BR" b="1" u="sng" dirty="0" smtClean="0"/>
              <a:t> de julho de 2020, às 14 (quatorze) horas,</a:t>
            </a:r>
            <a:r>
              <a:rPr lang="pt-BR" dirty="0" smtClean="0"/>
              <a:t> referente a revisão ao Projeto de Lei de Diretrizes Orçamentárias (LDO) e Plano Plurianual (PPA) para o exercício de 2021.</a:t>
            </a:r>
          </a:p>
          <a:p>
            <a:pPr fontAlgn="t"/>
            <a:r>
              <a:rPr lang="pt-BR" dirty="0" smtClean="0"/>
              <a:t>Excepcionalmente, a </a:t>
            </a:r>
            <a:r>
              <a:rPr lang="pt-BR" b="1" dirty="0" smtClean="0"/>
              <a:t>AUDIÊNCIA PÚBLICA</a:t>
            </a:r>
            <a:r>
              <a:rPr lang="pt-BR" dirty="0" smtClean="0"/>
              <a:t> será realizada virtualmente (online), para evitar aglomeração por conta da pandemia do </a:t>
            </a:r>
            <a:r>
              <a:rPr lang="pt-BR" dirty="0" err="1" smtClean="0"/>
              <a:t>coronavírus</a:t>
            </a:r>
            <a:r>
              <a:rPr lang="pt-BR" dirty="0" smtClean="0"/>
              <a:t> (COVID19), de acordo Decreto Municipal n.58/2020. As entidades civis organizadas e a população em geral podem acompanhar a audiência ao vivo através da rede social do </a:t>
            </a:r>
            <a:r>
              <a:rPr lang="pt-BR" dirty="0" err="1" smtClean="0"/>
              <a:t>facebook</a:t>
            </a:r>
            <a:r>
              <a:rPr lang="pt-BR" dirty="0" smtClean="0"/>
              <a:t>. Para acessar: </a:t>
            </a:r>
            <a:r>
              <a:rPr lang="pt-BR" b="1" dirty="0" smtClean="0">
                <a:hlinkClick r:id="rId2"/>
              </a:rPr>
              <a:t>https://www.facebook.com/matos.costa.792</a:t>
            </a:r>
            <a:r>
              <a:rPr lang="pt-BR" b="1" dirty="0" smtClean="0"/>
              <a:t>. </a:t>
            </a:r>
            <a:r>
              <a:rPr lang="pt-BR" dirty="0" smtClean="0"/>
              <a:t> As sugestões para servir de base no processo de revisão do Plano Plurianual (PPA) e Lei de Diretrizes Orçamentárias (LDO), poderão ser encaminhadas </a:t>
            </a:r>
            <a:r>
              <a:rPr lang="pt-BR" b="1" dirty="0" smtClean="0"/>
              <a:t>online até dia 30/06/2020</a:t>
            </a:r>
            <a:r>
              <a:rPr lang="pt-BR" dirty="0" smtClean="0"/>
              <a:t>. Meio de coletas de dados e manifestações: e-mail: contab@matoscosta.sc.gov.br, contabil@matoscosta.sc.gov.br, canal de ouvidoria: ouvidoria@matoscosta.sc.gov.br.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 action="ppaction://hlinkfile"/>
              </a:rPr>
              <a:t>PPA\anexo i.doc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3" action="ppaction://hlinkfile"/>
              </a:rPr>
              <a:t>PPA\anexo iii.doc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4" action="ppaction://hlinkfile"/>
              </a:rPr>
              <a:t>PPA\anexo iv.doc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5" action="ppaction://hlinkfile"/>
              </a:rPr>
              <a:t>PPA\JUSTIFICATIVA PLANEJ PPA 2021.</a:t>
            </a:r>
            <a:r>
              <a:rPr lang="pt-BR" dirty="0" err="1" smtClean="0">
                <a:hlinkClick r:id="rId5" action="ppaction://hlinkfile"/>
              </a:rPr>
              <a:t>docx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113</TotalTime>
  <Words>225</Words>
  <Application>Microsoft Office PowerPoint</Application>
  <PresentationFormat>Apresentação na tela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Aspecto</vt:lpstr>
      <vt:lpstr>AUDIÊNCIA PÚBLICA REVISÃO - PPA E LDO</vt:lpstr>
      <vt:lpstr>OBJETIVOS</vt:lpstr>
      <vt:lpstr>INSTRUMENTOS DE PLANEJAMENTO E ORÇAMENTO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23</cp:revision>
  <dcterms:created xsi:type="dcterms:W3CDTF">2020-07-27T16:10:09Z</dcterms:created>
  <dcterms:modified xsi:type="dcterms:W3CDTF">2020-07-29T11:29:52Z</dcterms:modified>
</cp:coreProperties>
</file>